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83" r:id="rId4"/>
    <p:sldId id="284" r:id="rId5"/>
    <p:sldId id="288" r:id="rId6"/>
    <p:sldId id="289" r:id="rId7"/>
    <p:sldId id="285" r:id="rId8"/>
    <p:sldId id="286" r:id="rId9"/>
    <p:sldId id="290" r:id="rId10"/>
    <p:sldId id="293" r:id="rId11"/>
    <p:sldId id="294" r:id="rId12"/>
    <p:sldId id="309" r:id="rId13"/>
    <p:sldId id="308" r:id="rId14"/>
    <p:sldId id="310" r:id="rId15"/>
    <p:sldId id="311" r:id="rId16"/>
    <p:sldId id="312" r:id="rId17"/>
    <p:sldId id="305" r:id="rId18"/>
    <p:sldId id="295" r:id="rId19"/>
    <p:sldId id="316" r:id="rId20"/>
    <p:sldId id="296" r:id="rId21"/>
    <p:sldId id="297" r:id="rId22"/>
    <p:sldId id="298" r:id="rId23"/>
    <p:sldId id="299" r:id="rId24"/>
    <p:sldId id="300" r:id="rId25"/>
    <p:sldId id="307" r:id="rId26"/>
    <p:sldId id="291" r:id="rId27"/>
    <p:sldId id="29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313" r:id="rId41"/>
    <p:sldId id="275" r:id="rId42"/>
    <p:sldId id="276" r:id="rId43"/>
    <p:sldId id="277" r:id="rId44"/>
    <p:sldId id="314" r:id="rId45"/>
    <p:sldId id="301" r:id="rId46"/>
    <p:sldId id="315" r:id="rId47"/>
    <p:sldId id="302" r:id="rId48"/>
    <p:sldId id="317" r:id="rId49"/>
    <p:sldId id="278" r:id="rId50"/>
    <p:sldId id="306" r:id="rId51"/>
    <p:sldId id="303" r:id="rId52"/>
    <p:sldId id="304" r:id="rId53"/>
    <p:sldId id="318" r:id="rId54"/>
    <p:sldId id="319" r:id="rId55"/>
    <p:sldId id="279" r:id="rId5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05FB-5E35-48BE-B052-876282DB1E00}" type="datetimeFigureOut">
              <a:rPr lang="es-AR" smtClean="0"/>
              <a:t>19/12/2022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01C91A-9AA9-4F4F-B9AC-FF659D4D7BF6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05FB-5E35-48BE-B052-876282DB1E00}" type="datetimeFigureOut">
              <a:rPr lang="es-AR" smtClean="0"/>
              <a:t>19/12/2022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C91A-9AA9-4F4F-B9AC-FF659D4D7BF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05FB-5E35-48BE-B052-876282DB1E00}" type="datetimeFigureOut">
              <a:rPr lang="es-AR" smtClean="0"/>
              <a:t>19/12/2022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C91A-9AA9-4F4F-B9AC-FF659D4D7BF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05FB-5E35-48BE-B052-876282DB1E00}" type="datetimeFigureOut">
              <a:rPr lang="es-AR" smtClean="0"/>
              <a:t>19/12/2022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C91A-9AA9-4F4F-B9AC-FF659D4D7BF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05FB-5E35-48BE-B052-876282DB1E00}" type="datetimeFigureOut">
              <a:rPr lang="es-AR" smtClean="0"/>
              <a:t>19/12/2022</a:t>
            </a:fld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C91A-9AA9-4F4F-B9AC-FF659D4D7BF6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05FB-5E35-48BE-B052-876282DB1E00}" type="datetimeFigureOut">
              <a:rPr lang="es-AR" smtClean="0"/>
              <a:t>19/12/2022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C91A-9AA9-4F4F-B9AC-FF659D4D7BF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05FB-5E35-48BE-B052-876282DB1E00}" type="datetimeFigureOut">
              <a:rPr lang="es-AR" smtClean="0"/>
              <a:t>19/12/2022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C91A-9AA9-4F4F-B9AC-FF659D4D7BF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05FB-5E35-48BE-B052-876282DB1E00}" type="datetimeFigureOut">
              <a:rPr lang="es-AR" smtClean="0"/>
              <a:t>19/12/2022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C91A-9AA9-4F4F-B9AC-FF659D4D7BF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05FB-5E35-48BE-B052-876282DB1E00}" type="datetimeFigureOut">
              <a:rPr lang="es-AR" smtClean="0"/>
              <a:t>19/12/2022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C91A-9AA9-4F4F-B9AC-FF659D4D7BF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05FB-5E35-48BE-B052-876282DB1E00}" type="datetimeFigureOut">
              <a:rPr lang="es-AR" smtClean="0"/>
              <a:t>19/12/2022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C91A-9AA9-4F4F-B9AC-FF659D4D7BF6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05FB-5E35-48BE-B052-876282DB1E00}" type="datetimeFigureOut">
              <a:rPr lang="es-AR" smtClean="0"/>
              <a:t>19/12/2022</a:t>
            </a:fld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1C91A-9AA9-4F4F-B9AC-FF659D4D7BF6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A305FB-5E35-48BE-B052-876282DB1E00}" type="datetimeFigureOut">
              <a:rPr lang="es-AR" smtClean="0"/>
              <a:t>19/12/2022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201C91A-9AA9-4F4F-B9AC-FF659D4D7BF6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jn.gov.ar/" TargetMode="External"/><Relationship Id="rId2" Type="http://schemas.openxmlformats.org/officeDocument/2006/relationships/hyperlink" Target="http://www.csjn.gov.a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jn.gov.ar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jn.gov.ar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3200" dirty="0"/>
              <a:t>Sistema de Notificaciones Electrónicas</a:t>
            </a:r>
          </a:p>
        </p:txBody>
      </p:sp>
    </p:spTree>
    <p:extLst>
      <p:ext uri="{BB962C8B-B14F-4D97-AF65-F5344CB8AC3E}">
        <p14:creationId xmlns:p14="http://schemas.microsoft.com/office/powerpoint/2010/main" val="860992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" y="-11665"/>
            <a:ext cx="9116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81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" y="17977"/>
            <a:ext cx="9144001" cy="68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551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9" y="0"/>
            <a:ext cx="8990200" cy="68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323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121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567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881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455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Incorporar autorizados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9503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685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30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Disponible en: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endParaRPr lang="es-AR" dirty="0"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r>
              <a:rPr lang="es-AR" dirty="0">
                <a:hlinkClick r:id="rId2"/>
              </a:rPr>
              <a:t>www.csjn.gov.ar</a:t>
            </a:r>
            <a:endParaRPr lang="es-AR" dirty="0"/>
          </a:p>
          <a:p>
            <a:pPr marL="514350" indent="-514350">
              <a:buFont typeface="+mj-lt"/>
              <a:buAutoNum type="arabicPeriod"/>
            </a:pPr>
            <a:endParaRPr lang="es-AR" dirty="0"/>
          </a:p>
          <a:p>
            <a:pPr marL="514350" indent="-514350">
              <a:buFont typeface="+mj-lt"/>
              <a:buAutoNum type="arabicPeriod"/>
            </a:pPr>
            <a:endParaRPr lang="es-AR" dirty="0"/>
          </a:p>
          <a:p>
            <a:pPr marL="514350" indent="-514350">
              <a:buFont typeface="+mj-lt"/>
              <a:buAutoNum type="arabicPeriod"/>
            </a:pPr>
            <a:r>
              <a:rPr lang="es-AR" dirty="0">
                <a:hlinkClick r:id="rId3"/>
              </a:rPr>
              <a:t>www.pjn.gov.ar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96741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077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030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766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547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457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098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Confección </a:t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7651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sjn\AppData\Local\Temp\Rar$DI01.171\Letrados_0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63898" cy="102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767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436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56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1. </a:t>
            </a:r>
            <a:r>
              <a:rPr lang="es-AR" dirty="0">
                <a:hlinkClick r:id="rId2"/>
              </a:rPr>
              <a:t>www.csjn.gov.ar</a:t>
            </a:r>
            <a:r>
              <a:rPr lang="es-AR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0" y="1196752"/>
            <a:ext cx="8856984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5220072" y="2924944"/>
            <a:ext cx="17281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7393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522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952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090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74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483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 flipV="1">
            <a:off x="3984120" y="4599234"/>
            <a:ext cx="120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19676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73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357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597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72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" y="-27384"/>
            <a:ext cx="9022027" cy="676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2051720" y="5373216"/>
            <a:ext cx="41044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7421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541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02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69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9417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02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3304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706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759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867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6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u="sng" dirty="0">
                <a:solidFill>
                  <a:schemeClr val="tx1"/>
                </a:solidFill>
                <a:hlinkClick r:id="rId2"/>
              </a:rPr>
              <a:t>2. </a:t>
            </a:r>
            <a:r>
              <a:rPr lang="es-AR" dirty="0">
                <a:hlinkClick r:id="rId2"/>
              </a:rPr>
              <a:t>www.pjn.gov.ar</a:t>
            </a:r>
            <a:br>
              <a:rPr lang="es-AR" dirty="0"/>
            </a:br>
            <a:endParaRPr lang="es-AR" dirty="0"/>
          </a:p>
        </p:txBody>
      </p:sp>
      <p:sp>
        <p:nvSpPr>
          <p:cNvPr id="4" name="3 Elipse"/>
          <p:cNvSpPr/>
          <p:nvPr/>
        </p:nvSpPr>
        <p:spPr>
          <a:xfrm>
            <a:off x="2915816" y="3356992"/>
            <a:ext cx="374441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A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4" y="1700808"/>
            <a:ext cx="8964489" cy="538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/>
        </p:nvSpPr>
        <p:spPr>
          <a:xfrm>
            <a:off x="3059832" y="3356992"/>
            <a:ext cx="31683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59456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Controlar y notificar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88747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0590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0006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3361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2313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12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Elipse"/>
          <p:cNvSpPr/>
          <p:nvPr/>
        </p:nvSpPr>
        <p:spPr>
          <a:xfrm>
            <a:off x="5580112" y="2708920"/>
            <a:ext cx="252028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/>
        </p:nvSpPr>
        <p:spPr>
          <a:xfrm>
            <a:off x="4283968" y="4472034"/>
            <a:ext cx="302433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205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88640"/>
            <a:ext cx="8928992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534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88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Consulta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7008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515</TotalTime>
  <Words>49</Words>
  <Application>Microsoft Office PowerPoint</Application>
  <PresentationFormat>Presentación en pantalla (4:3)</PresentationFormat>
  <Paragraphs>14</Paragraphs>
  <Slides>55</Slides>
  <Notes>0</Notes>
  <HiddenSlides>10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9" baseType="lpstr">
      <vt:lpstr>Arial</vt:lpstr>
      <vt:lpstr>Book Antiqua</vt:lpstr>
      <vt:lpstr>Century Gothic</vt:lpstr>
      <vt:lpstr>Boticario</vt:lpstr>
      <vt:lpstr>Sistema de Notificaciones Electrónicas</vt:lpstr>
      <vt:lpstr>Disponible en:</vt:lpstr>
      <vt:lpstr>1. www.csjn.gov.ar </vt:lpstr>
      <vt:lpstr>Presentación de PowerPoint</vt:lpstr>
      <vt:lpstr>2. www.pjn.gov.ar </vt:lpstr>
      <vt:lpstr>Presentación de PowerPoint</vt:lpstr>
      <vt:lpstr>Presentación de PowerPoint</vt:lpstr>
      <vt:lpstr>Presentación de PowerPoint</vt:lpstr>
      <vt:lpstr>Consulta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Incorporar autorizados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Confección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Controlar y notificar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csjn</dc:creator>
  <cp:lastModifiedBy>Marcelo G. Mendiola</cp:lastModifiedBy>
  <cp:revision>29</cp:revision>
  <dcterms:created xsi:type="dcterms:W3CDTF">2013-10-21T14:28:51Z</dcterms:created>
  <dcterms:modified xsi:type="dcterms:W3CDTF">2022-12-19T15:21:24Z</dcterms:modified>
</cp:coreProperties>
</file>